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8" r:id="rId2"/>
    <p:sldId id="280" r:id="rId3"/>
    <p:sldId id="289" r:id="rId4"/>
    <p:sldId id="276" r:id="rId5"/>
    <p:sldId id="287" r:id="rId6"/>
    <p:sldId id="294" r:id="rId7"/>
    <p:sldId id="293" r:id="rId8"/>
    <p:sldId id="283" r:id="rId9"/>
    <p:sldId id="286" r:id="rId10"/>
    <p:sldId id="282" r:id="rId11"/>
    <p:sldId id="281" r:id="rId12"/>
    <p:sldId id="285" r:id="rId13"/>
    <p:sldId id="284" r:id="rId14"/>
    <p:sldId id="291" r:id="rId15"/>
    <p:sldId id="292" r:id="rId16"/>
    <p:sldId id="295" r:id="rId17"/>
    <p:sldId id="290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9228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D24CA21-DD2E-453F-A823-617466B9430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B9D8549-4AB2-45D6-9774-6EB599D3B2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3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36D218-8815-4232-9C7D-3724BC015B0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C09893-F6DE-4E92-BC8A-E8E72367F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 </a:t>
            </a:r>
            <a:r>
              <a:rPr lang="ru-RU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с.Кутеевки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Белинского района Пензенской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400" dirty="0"/>
          </a:p>
        </p:txBody>
      </p:sp>
      <p:pic>
        <p:nvPicPr>
          <p:cNvPr id="3" name="Picture 2" descr="C:\Documents and Settings\Admin\Рабочий стол\ь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5844"/>
            <a:ext cx="3744417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1799294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</a:t>
            </a:r>
            <a:r>
              <a:rPr lang="ru-RU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юность,</a:t>
            </a:r>
          </a:p>
          <a:p>
            <a:r>
              <a:rPr lang="ru-RU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опалённые </a:t>
            </a:r>
            <a:r>
              <a:rPr lang="ru-RU" sz="4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547343"/>
            <a:ext cx="425881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Исследовательскую работу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Яваева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Н.Д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учащаяся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                                                                                                          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Узбекова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Р.И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 истории.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8584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города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b-port.com/mediafiles/items/2013/03/101505/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9" y="1341754"/>
            <a:ext cx="4472428" cy="4554079"/>
          </a:xfrm>
          <a:prstGeom prst="rect">
            <a:avLst/>
          </a:prstGeom>
          <a:noFill/>
        </p:spPr>
      </p:pic>
      <p:pic>
        <p:nvPicPr>
          <p:cNvPr id="5" name="Picture 4" descr="http://900igr.net/datai/istorija/Den-snjatija-blokady-Leningrada/0007-010-Gorod-krep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341754"/>
            <a:ext cx="4176464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72252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труд спасения города выпал на долю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 и девочек. Мужчин у станков заменили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22390783"/>
              </p:ext>
            </p:extLst>
          </p:nvPr>
        </p:nvGraphicFramePr>
        <p:xfrm>
          <a:off x="4645025" y="2679700"/>
          <a:ext cx="3822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540"/>
                <a:gridCol w="764540"/>
                <a:gridCol w="764540"/>
                <a:gridCol w="764540"/>
                <a:gridCol w="7645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://topwar.ru/uploads/posts/2011-10/thumbs/1318183356_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02" y="2564904"/>
            <a:ext cx="4202943" cy="3428492"/>
          </a:xfrm>
          <a:prstGeom prst="rect">
            <a:avLst/>
          </a:prstGeom>
          <a:noFill/>
        </p:spPr>
      </p:pic>
      <p:pic>
        <p:nvPicPr>
          <p:cNvPr id="7" name="Picture 2" descr="Блокадный Ленинград ФОТО"/>
          <p:cNvPicPr>
            <a:picLocks noChangeAspect="1" noChangeArrowheads="1"/>
          </p:cNvPicPr>
          <p:nvPr/>
        </p:nvPicPr>
        <p:blipFill>
          <a:blip r:embed="rId3" cstate="print"/>
          <a:srcRect t="6379"/>
          <a:stretch>
            <a:fillRect/>
          </a:stretch>
        </p:blipFill>
        <p:spPr bwMode="auto">
          <a:xfrm>
            <a:off x="4630591" y="2420888"/>
            <a:ext cx="4392488" cy="3572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61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75" y="338328"/>
            <a:ext cx="8229725" cy="89429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 жизни»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фотографии-редких-Ленинграда-красивые фотографии-необычные фотографи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t="15350" r="24800"/>
          <a:stretch>
            <a:fillRect/>
          </a:stretch>
        </p:blipFill>
        <p:spPr bwMode="auto">
          <a:xfrm>
            <a:off x="457075" y="1232619"/>
            <a:ext cx="3822700" cy="351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pt4web.ru/images/17/721/640/img1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 l="3354" t="4126" r="2551" b="10825"/>
          <a:stretch>
            <a:fillRect/>
          </a:stretch>
        </p:blipFill>
        <p:spPr bwMode="auto">
          <a:xfrm>
            <a:off x="4676501" y="1177419"/>
            <a:ext cx="4154440" cy="3565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ppt4web.ru/images/3258/53746/310/img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191046"/>
            <a:ext cx="396044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48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голодно и холодно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xn--80acgga2aurlbcpcr1i.xn--p1ai/uploads/posts/2013-01/1358665377_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33" y="1700808"/>
            <a:ext cx="3888432" cy="460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sasha_bogdanov - Русские дети и война 1941-1945 Они воевали не ради того чтоб Янукович и Путин сдали Киев бендеровц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336214" y="2204895"/>
            <a:ext cx="4614456" cy="465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http://dok.opredelim.com/pars_docs/refs/38/37638/img14.jpg"/>
          <p:cNvPicPr>
            <a:picLocks noChangeAspect="1" noChangeArrowheads="1"/>
          </p:cNvPicPr>
          <p:nvPr/>
        </p:nvPicPr>
        <p:blipFill>
          <a:blip r:embed="rId4" cstate="print"/>
          <a:srcRect l="2835" r="48971" b="62201"/>
          <a:stretch>
            <a:fillRect/>
          </a:stretch>
        </p:blipFill>
        <p:spPr bwMode="auto">
          <a:xfrm>
            <a:off x="4436041" y="1042063"/>
            <a:ext cx="4256993" cy="2325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4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внуки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425543" cy="4875651"/>
          </a:xfrm>
        </p:spPr>
      </p:pic>
    </p:spTree>
    <p:extLst>
      <p:ext uri="{BB962C8B-B14F-4D97-AF65-F5344CB8AC3E}">
        <p14:creationId xmlns:p14="http://schemas.microsoft.com/office/powerpoint/2010/main" val="38243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H:\SDC1039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2621394"/>
            <a:ext cx="3888432" cy="400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r="19157"/>
          <a:stretch/>
        </p:blipFill>
        <p:spPr>
          <a:xfrm>
            <a:off x="179512" y="620688"/>
            <a:ext cx="4556224" cy="40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гостях на исторической родине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а\Desktop\IMG_20180319_1702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9766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44824"/>
            <a:ext cx="7351728" cy="4281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Архив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военного комиссариата Пензенской области по Белинскому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Кутеевщина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некоторые исторические факты из жизни татар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Интернет -ресурсы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567753" cy="344728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о героическом прошлом советского народа в годы Великой Отечественной войны.</a:t>
            </a:r>
          </a:p>
          <a:p>
            <a:pPr marL="342900" indent="-3429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достоверных источников исследовать и показать след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Победы в  моей семье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7092280" y="3429000"/>
            <a:ext cx="1728192" cy="2644884"/>
          </a:xfrm>
        </p:spPr>
        <p:txBody>
          <a:bodyPr>
            <a:normAutofit/>
          </a:bodyPr>
          <a:lstStyle/>
          <a:p>
            <a:pPr marL="1234440" lvl="4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Методы исследования: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844824"/>
            <a:ext cx="5623537" cy="428165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переписка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родственниками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обращение к семейному архиву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Clr>
                <a:srgbClr val="31B6FD"/>
              </a:buClr>
              <a:buFont typeface="Symbol"/>
              <a:buChar char="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анализ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документов и материалов Интернет-ресурсов </a:t>
            </a:r>
          </a:p>
          <a:p>
            <a:pPr marL="342900" lvl="0" indent="-342900">
              <a:lnSpc>
                <a:spcPct val="115000"/>
              </a:lnSpc>
              <a:buClr>
                <a:srgbClr val="31B6FD"/>
              </a:buClr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анализ полученной информации  </a:t>
            </a:r>
            <a:endParaRPr lang="ru-RU" sz="18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4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5040560"/>
          </a:xfrm>
        </p:spPr>
        <p:txBody>
          <a:bodyPr>
            <a:noAutofit/>
          </a:bodyPr>
          <a:lstStyle/>
          <a:p>
            <a:pPr marL="301943" marR="316865" lvl="1" indent="0" algn="just">
              <a:spcBef>
                <a:spcPts val="1535"/>
              </a:spcBef>
              <a:buClr>
                <a:srgbClr val="31B6FD"/>
              </a:buClr>
              <a:buNone/>
              <a:tabLst>
                <a:tab pos="3846830" algn="l"/>
              </a:tabLs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     Ну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что мы знаем о мире -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           Что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дважды два, - не четыре?</a:t>
            </a:r>
          </a:p>
          <a:p>
            <a:pPr marL="0" indent="0" algn="just">
              <a:spcAft>
                <a:spcPts val="900"/>
              </a:spcAft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           Что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правда горит на кострах?</a:t>
            </a:r>
          </a:p>
          <a:p>
            <a:pPr marL="894080" indent="0" algn="just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А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в сущности, что же мы знаем о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дедах?</a:t>
            </a:r>
          </a:p>
          <a:p>
            <a:pPr marL="894080" indent="0" algn="just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Имен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не сберечь?</a:t>
            </a:r>
          </a:p>
          <a:p>
            <a:pPr marL="894080" indent="0" algn="just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Беспамятство - сила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презлая,</a:t>
            </a:r>
          </a:p>
          <a:p>
            <a:pPr marL="894080" indent="0" algn="just">
              <a:spcAft>
                <a:spcPts val="1085"/>
              </a:spcAft>
              <a:buNone/>
              <a:tabLst>
                <a:tab pos="1336040" algn="l"/>
              </a:tabLs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Об	этом сегодня и речь.</a:t>
            </a:r>
          </a:p>
          <a:p>
            <a:pPr marL="894080" indent="0" algn="just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Годы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плетут свои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сети.</a:t>
            </a:r>
          </a:p>
          <a:p>
            <a:pPr marL="894080" indent="0" algn="just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сыплет безвременья снег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!</a:t>
            </a:r>
          </a:p>
          <a:p>
            <a:pPr marL="894080" indent="0" algn="just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...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А меньше всего на свете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894080" marR="800100" indent="0" algn="just">
              <a:lnSpc>
                <a:spcPct val="110000"/>
              </a:lnSpc>
              <a:spcAft>
                <a:spcPts val="900"/>
              </a:spcAft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Мы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знаем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наш прошедший век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прошлого нет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9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r="18377"/>
          <a:stretch/>
        </p:blipFill>
        <p:spPr>
          <a:xfrm>
            <a:off x="1594665" y="1916832"/>
            <a:ext cx="5785647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РАЗИЯ КАРИМОВНА ТЕНИШЕВА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2017 г.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Кутеевка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село в Белинском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Пензенской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 России. Административный центр и единственный населённый пункт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Кутеевского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сельсовета. Расположено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 км к северо-востоку от районного центра города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Кевда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uteewka.ucoz.ru/_ph/1/927506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8013576" cy="42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339" y="980728"/>
            <a:ext cx="8568952" cy="12527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Ораниенбаум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Ломоно́сов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(до 1948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Ораниенба́ум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нем. 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Oranienbaum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южном берегу Финского залива, в устье реки 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1710 году как загородная резиденция А. Д.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Меншикова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1780 году получил статус города. В городе находится дворцово-парковый ансамбль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Ораниенбаум ». Награждён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орденом Отечественной войны I степени, является городом воинской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тальная гор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9" y="3068960"/>
            <a:ext cx="4178685" cy="36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eterburg.biz/images/dost/oranienbaum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51" y="3205315"/>
            <a:ext cx="4347101" cy="34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22 июня - День памяти и скорби - Находки наших читателей - Усадьба Урс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64692"/>
            <a:ext cx="8758016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42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Ораниенбаумский</a:t>
            </a:r>
            <a:r>
              <a:rPr lang="ru-RU" sz="3600" dirty="0" smtClean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плацдарм, или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Ораниенбаумский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пятачок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1/10/Siege_of_Leningrad%2C_1941-09-21.svg/800px-Siege_of_Leningrad%2C_1941-09-21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7368"/>
            <a:ext cx="8229600" cy="5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upload.wikimedia.org/wikipedia/ru/thumb/3/3d/Anchor-view.jpg/800px-Anchor-vie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7509"/>
            <a:ext cx="3779912" cy="342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5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312">
        <p:push dir="u"/>
      </p:transition>
    </mc:Choice>
    <mc:Fallback xmlns="">
      <p:transition advTm="1031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1870</TotalTime>
  <Words>188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Муниципальное образовательное учреждение  основная общеобразовательная школа с.Кутеевки  Белинского района Пензенской области</vt:lpstr>
      <vt:lpstr>Цели и задачи:</vt:lpstr>
      <vt:lpstr>Методы исследования:</vt:lpstr>
      <vt:lpstr>Без прошлого нет будущего </vt:lpstr>
      <vt:lpstr>РАЗИЯ КАРИМОВНА ТЕНИШЕВА 9 мая 2017 г. </vt:lpstr>
      <vt:lpstr> Кутеевка — село в Белинском районе Пензенской области России. Административный центр и единственный населённый пункт Кутеевского сельсовета. Расположено в 20 км к северо-востоку от районного центра города Белинский, на р. Кевда</vt:lpstr>
      <vt:lpstr>Город Ораниенбаум Город Ломоно́сов (до 1948 года — Ораниенба́ум, нем. Oranienbaum ) Расположен на южном берегу Финского залива, в устье реки Караста. . Основан в 1710 году как загородная резиденция А. Д. Меншикова. в 1780 году получил статус города. В городе находится дворцово-парковый ансамбль XVIII века « Ораниенбаум ». Награждён орденом Отечественной войны I степени, является городом воинской славы</vt:lpstr>
      <vt:lpstr>Презентация PowerPoint</vt:lpstr>
      <vt:lpstr> Ораниенбаумский плацдарм, или «Ораниенбаумский пятачок».  .</vt:lpstr>
      <vt:lpstr>Блокада города</vt:lpstr>
      <vt:lpstr>Великий труд спасения города выпал на долю  мальчиков и девочек. Мужчин у станков заменили женщины и подростки </vt:lpstr>
      <vt:lpstr>«Дорога жизни»</vt:lpstr>
      <vt:lpstr>Было голодно и холодно</vt:lpstr>
      <vt:lpstr>Дети и внуки</vt:lpstr>
      <vt:lpstr>Презентация PowerPoint</vt:lpstr>
      <vt:lpstr>В гостях на исторической родине</vt:lpstr>
      <vt:lpstr>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российское</dc:title>
  <dc:creator>школа</dc:creator>
  <cp:lastModifiedBy>школа</cp:lastModifiedBy>
  <cp:revision>142</cp:revision>
  <cp:lastPrinted>2016-02-15T09:31:48Z</cp:lastPrinted>
  <dcterms:created xsi:type="dcterms:W3CDTF">2013-12-11T06:10:29Z</dcterms:created>
  <dcterms:modified xsi:type="dcterms:W3CDTF">2020-10-12T09:39:06Z</dcterms:modified>
</cp:coreProperties>
</file>